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726AA"/>
    <a:srgbClr val="DF11B3"/>
    <a:srgbClr val="149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2" indent="0" algn="ctr">
              <a:buNone/>
              <a:defRPr sz="2000"/>
            </a:lvl2pPr>
            <a:lvl3pPr marL="914342" indent="0" algn="ctr">
              <a:buNone/>
              <a:defRPr sz="1800"/>
            </a:lvl3pPr>
            <a:lvl4pPr marL="1371514" indent="0" algn="ctr">
              <a:buNone/>
              <a:defRPr sz="1600"/>
            </a:lvl4pPr>
            <a:lvl5pPr marL="1828686" indent="0" algn="ctr">
              <a:buNone/>
              <a:defRPr sz="1600"/>
            </a:lvl5pPr>
            <a:lvl6pPr marL="2285857" indent="0" algn="ctr">
              <a:buNone/>
              <a:defRPr sz="1600"/>
            </a:lvl6pPr>
            <a:lvl7pPr marL="2743028" indent="0" algn="ctr">
              <a:buNone/>
              <a:defRPr sz="1600"/>
            </a:lvl7pPr>
            <a:lvl8pPr marL="3200199" indent="0" algn="ctr">
              <a:buNone/>
              <a:defRPr sz="1600"/>
            </a:lvl8pPr>
            <a:lvl9pPr marL="3657371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6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21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2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0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15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85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7" indent="0">
              <a:buNone/>
              <a:defRPr sz="1600" b="1"/>
            </a:lvl6pPr>
            <a:lvl7pPr marL="2743028" indent="0">
              <a:buNone/>
              <a:defRPr sz="1600" b="1"/>
            </a:lvl7pPr>
            <a:lvl8pPr marL="3200199" indent="0">
              <a:buNone/>
              <a:defRPr sz="1600" b="1"/>
            </a:lvl8pPr>
            <a:lvl9pPr marL="3657371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7" indent="0">
              <a:buNone/>
              <a:defRPr sz="1600" b="1"/>
            </a:lvl6pPr>
            <a:lvl7pPr marL="2743028" indent="0">
              <a:buNone/>
              <a:defRPr sz="1600" b="1"/>
            </a:lvl7pPr>
            <a:lvl8pPr marL="3200199" indent="0">
              <a:buNone/>
              <a:defRPr sz="1600" b="1"/>
            </a:lvl8pPr>
            <a:lvl9pPr marL="3657371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5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6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2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7" indent="0">
              <a:buNone/>
              <a:defRPr sz="1000"/>
            </a:lvl6pPr>
            <a:lvl7pPr marL="2743028" indent="0">
              <a:buNone/>
              <a:defRPr sz="1000"/>
            </a:lvl7pPr>
            <a:lvl8pPr marL="3200199" indent="0">
              <a:buNone/>
              <a:defRPr sz="1000"/>
            </a:lvl8pPr>
            <a:lvl9pPr marL="3657371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5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2" indent="0">
              <a:buNone/>
              <a:defRPr sz="2800"/>
            </a:lvl2pPr>
            <a:lvl3pPr marL="914342" indent="0">
              <a:buNone/>
              <a:defRPr sz="2400"/>
            </a:lvl3pPr>
            <a:lvl4pPr marL="1371514" indent="0">
              <a:buNone/>
              <a:defRPr sz="2000"/>
            </a:lvl4pPr>
            <a:lvl5pPr marL="1828686" indent="0">
              <a:buNone/>
              <a:defRPr sz="2000"/>
            </a:lvl5pPr>
            <a:lvl6pPr marL="2285857" indent="0">
              <a:buNone/>
              <a:defRPr sz="2000"/>
            </a:lvl6pPr>
            <a:lvl7pPr marL="2743028" indent="0">
              <a:buNone/>
              <a:defRPr sz="2000"/>
            </a:lvl7pPr>
            <a:lvl8pPr marL="3200199" indent="0">
              <a:buNone/>
              <a:defRPr sz="2000"/>
            </a:lvl8pPr>
            <a:lvl9pPr marL="3657371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2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7" indent="0">
              <a:buNone/>
              <a:defRPr sz="1000"/>
            </a:lvl6pPr>
            <a:lvl7pPr marL="2743028" indent="0">
              <a:buNone/>
              <a:defRPr sz="1000"/>
            </a:lvl7pPr>
            <a:lvl8pPr marL="3200199" indent="0">
              <a:buNone/>
              <a:defRPr sz="1000"/>
            </a:lvl8pPr>
            <a:lvl9pPr marL="3657371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6" indent="-228586" algn="l" defTabSz="91434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7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8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0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71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3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3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5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6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7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6" Type="http://schemas.openxmlformats.org/officeDocument/2006/relationships/image" Target="../media/image15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102" Type="http://schemas.openxmlformats.org/officeDocument/2006/relationships/image" Target="../media/image101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113" Type="http://schemas.openxmlformats.org/officeDocument/2006/relationships/image" Target="../media/image112.png"/><Relationship Id="rId118" Type="http://schemas.openxmlformats.org/officeDocument/2006/relationships/image" Target="../media/image117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59" Type="http://schemas.openxmlformats.org/officeDocument/2006/relationships/image" Target="../media/image58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49" Type="http://schemas.openxmlformats.org/officeDocument/2006/relationships/image" Target="../media/image48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44" Type="http://schemas.openxmlformats.org/officeDocument/2006/relationships/image" Target="../media/image43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121" Type="http://schemas.openxmlformats.org/officeDocument/2006/relationships/image" Target="../media/image120.png"/><Relationship Id="rId3" Type="http://schemas.openxmlformats.org/officeDocument/2006/relationships/image" Target="../media/image2.png"/><Relationship Id="rId25" Type="http://schemas.openxmlformats.org/officeDocument/2006/relationships/image" Target="../media/image24.png"/><Relationship Id="rId46" Type="http://schemas.openxmlformats.org/officeDocument/2006/relationships/image" Target="../media/image45.png"/><Relationship Id="rId67" Type="http://schemas.openxmlformats.org/officeDocument/2006/relationships/image" Target="../media/image66.png"/><Relationship Id="rId116" Type="http://schemas.openxmlformats.org/officeDocument/2006/relationships/image" Target="../media/image11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61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111" Type="http://schemas.openxmlformats.org/officeDocument/2006/relationships/image" Target="../media/image110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1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122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文本框 132"/>
          <p:cNvSpPr txBox="1"/>
          <p:nvPr/>
        </p:nvSpPr>
        <p:spPr>
          <a:xfrm>
            <a:off x="2692400" y="8686416"/>
            <a:ext cx="6464300" cy="22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0"/>
            <a:r>
              <a:rPr lang="en-US" altLang="zh-CN" sz="859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 FirstFrm    (b) Test4Frm       (c) Truth          (d)   Rule          (e)   Vote         </a:t>
            </a:r>
            <a:r>
              <a:rPr lang="en-US" altLang="zh-CN" sz="859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(f)  CP-MDA     (g)   SP-UDA       (h) S-MDA        (i) ST-MDA</a:t>
            </a:r>
            <a:endParaRPr lang="zh-CN" altLang="en-US" sz="859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41" name="Picture 1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80" y="-539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20" y="-539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61" y="-539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01" y="-539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30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80" y="11901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Picture 31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24" y="11901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32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68" y="11901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Picture 33"/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612" y="11901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80" y="78515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/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24" y="78515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9" name="Picture 45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68" y="78515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0" name="Picture 46"/>
          <p:cNvPicPr preferRelativeResize="0"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612" y="78515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6" name="Picture 62"/>
          <p:cNvPicPr preferRelativeResize="0"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80" y="1442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" name="Picture 63"/>
          <p:cNvPicPr preferRelativeResize="0"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51" y="1442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8" name="Picture 64"/>
          <p:cNvPicPr preferRelativeResize="0"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22" y="1442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9" name="Picture 65"/>
          <p:cNvPicPr preferRelativeResize="0"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093" y="1442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3" name="Picture 69"/>
          <p:cNvPicPr preferRelativeResize="0">
            <a:picLocks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76" y="1442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4" name="Picture 70"/>
          <p:cNvPicPr preferRelativeResize="0"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705" y="1442399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" name="Picture 71"/>
          <p:cNvPicPr preferRelativeResize="0">
            <a:picLocks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80" y="2103116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6" name="Picture 72"/>
          <p:cNvPicPr preferRelativeResize="0"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51" y="2103116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" name="Picture 73"/>
          <p:cNvPicPr preferRelativeResize="0"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22" y="2103116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" name="Picture 74"/>
          <p:cNvPicPr preferRelativeResize="0">
            <a:picLocks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093" y="2103116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2" name="Picture 78"/>
          <p:cNvPicPr preferRelativeResize="0">
            <a:picLocks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76" y="2103116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3" name="Picture 79"/>
          <p:cNvPicPr preferRelativeResize="0">
            <a:picLocks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705" y="2103116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4" name="Picture 80"/>
          <p:cNvPicPr preferRelativeResize="0"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80" y="276339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" name="Picture 81"/>
          <p:cNvPicPr preferRelativeResize="0">
            <a:picLocks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51" y="276339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" name="Picture 82"/>
          <p:cNvPicPr preferRelativeResize="0">
            <a:picLocks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22" y="276339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7" name="Picture 83"/>
          <p:cNvPicPr preferRelativeResize="0">
            <a:picLocks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093" y="276339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1" name="Picture 87"/>
          <p:cNvPicPr preferRelativeResize="0">
            <a:picLocks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76" y="276339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2" name="Picture 88"/>
          <p:cNvPicPr preferRelativeResize="0">
            <a:picLocks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705" y="2763392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3" name="Picture 89"/>
          <p:cNvPicPr preferRelativeResize="0">
            <a:picLocks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80" y="3427293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4" name="Picture 90"/>
          <p:cNvPicPr preferRelativeResize="0">
            <a:picLocks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51" y="3427293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5" name="Picture 91"/>
          <p:cNvPicPr preferRelativeResize="0">
            <a:picLocks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22" y="3427293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" name="Picture 92"/>
          <p:cNvPicPr preferRelativeResize="0">
            <a:picLocks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093" y="3427293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0" name="Picture 96"/>
          <p:cNvPicPr preferRelativeResize="0">
            <a:picLocks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76" y="3427293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1" name="Picture 97"/>
          <p:cNvPicPr preferRelativeResize="0">
            <a:picLocks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705" y="3427293"/>
            <a:ext cx="686092" cy="63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/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6240091" y="-539399"/>
            <a:ext cx="685401" cy="634073"/>
          </a:xfrm>
          <a:prstGeom prst="rect">
            <a:avLst/>
          </a:prstGeom>
        </p:spPr>
      </p:pic>
      <p:pic>
        <p:nvPicPr>
          <p:cNvPr id="2" name="图片 1"/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7659390" y="-539399"/>
            <a:ext cx="685401" cy="634073"/>
          </a:xfrm>
          <a:prstGeom prst="rect">
            <a:avLst/>
          </a:prstGeom>
        </p:spPr>
      </p:pic>
      <p:pic>
        <p:nvPicPr>
          <p:cNvPr id="3" name="图片 2"/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7662915" y="119019"/>
            <a:ext cx="685401" cy="634073"/>
          </a:xfrm>
          <a:prstGeom prst="rect">
            <a:avLst/>
          </a:prstGeom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6242609" y="119019"/>
            <a:ext cx="685401" cy="634073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7662915" y="785152"/>
            <a:ext cx="685401" cy="634073"/>
          </a:xfrm>
          <a:prstGeom prst="rect">
            <a:avLst/>
          </a:prstGeom>
        </p:spPr>
      </p:pic>
      <p:pic>
        <p:nvPicPr>
          <p:cNvPr id="48" name="图片 47"/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6242609" y="785152"/>
            <a:ext cx="685401" cy="634073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5530442" y="-539399"/>
            <a:ext cx="685401" cy="634073"/>
          </a:xfrm>
          <a:prstGeom prst="rect">
            <a:avLst/>
          </a:prstGeom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5532456" y="119019"/>
            <a:ext cx="685401" cy="634073"/>
          </a:xfrm>
          <a:prstGeom prst="rect">
            <a:avLst/>
          </a:prstGeom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44"/>
          <a:stretch>
            <a:fillRect/>
          </a:stretch>
        </p:blipFill>
        <p:spPr>
          <a:xfrm>
            <a:off x="5532456" y="785152"/>
            <a:ext cx="685401" cy="634073"/>
          </a:xfrm>
          <a:prstGeom prst="rect">
            <a:avLst/>
          </a:prstGeom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45"/>
          <a:stretch>
            <a:fillRect/>
          </a:stretch>
        </p:blipFill>
        <p:spPr>
          <a:xfrm>
            <a:off x="5531764" y="1442399"/>
            <a:ext cx="685401" cy="634073"/>
          </a:xfrm>
          <a:prstGeom prst="rect">
            <a:avLst/>
          </a:prstGeom>
        </p:spPr>
      </p:pic>
      <p:pic>
        <p:nvPicPr>
          <p:cNvPr id="10" name="图片 9"/>
          <p:cNvPicPr preferRelativeResize="0">
            <a:picLocks/>
          </p:cNvPicPr>
          <p:nvPr/>
        </p:nvPicPr>
        <p:blipFill>
          <a:blip r:embed="rId46"/>
          <a:stretch>
            <a:fillRect/>
          </a:stretch>
        </p:blipFill>
        <p:spPr>
          <a:xfrm>
            <a:off x="5531764" y="2103116"/>
            <a:ext cx="685401" cy="634073"/>
          </a:xfrm>
          <a:prstGeom prst="rect">
            <a:avLst/>
          </a:prstGeom>
        </p:spPr>
      </p:pic>
      <p:pic>
        <p:nvPicPr>
          <p:cNvPr id="12" name="图片 11"/>
          <p:cNvPicPr preferRelativeResize="0">
            <a:picLocks/>
          </p:cNvPicPr>
          <p:nvPr/>
        </p:nvPicPr>
        <p:blipFill>
          <a:blip r:embed="rId47"/>
          <a:stretch>
            <a:fillRect/>
          </a:stretch>
        </p:blipFill>
        <p:spPr>
          <a:xfrm>
            <a:off x="5531764" y="2763392"/>
            <a:ext cx="685401" cy="634073"/>
          </a:xfrm>
          <a:prstGeom prst="rect">
            <a:avLst/>
          </a:prstGeom>
        </p:spPr>
      </p:pic>
      <p:pic>
        <p:nvPicPr>
          <p:cNvPr id="13" name="图片 12"/>
          <p:cNvPicPr preferRelativeResize="0">
            <a:picLocks/>
          </p:cNvPicPr>
          <p:nvPr/>
        </p:nvPicPr>
        <p:blipFill>
          <a:blip r:embed="rId48"/>
          <a:stretch>
            <a:fillRect/>
          </a:stretch>
        </p:blipFill>
        <p:spPr>
          <a:xfrm>
            <a:off x="5531764" y="3427293"/>
            <a:ext cx="685401" cy="634073"/>
          </a:xfrm>
          <a:prstGeom prst="rect">
            <a:avLst/>
          </a:prstGeom>
        </p:spPr>
      </p:pic>
      <p:pic>
        <p:nvPicPr>
          <p:cNvPr id="15" name="图片 14"/>
          <p:cNvPicPr preferRelativeResize="0">
            <a:picLocks/>
          </p:cNvPicPr>
          <p:nvPr/>
        </p:nvPicPr>
        <p:blipFill>
          <a:blip r:embed="rId49"/>
          <a:stretch>
            <a:fillRect/>
          </a:stretch>
        </p:blipFill>
        <p:spPr>
          <a:xfrm>
            <a:off x="8373067" y="-539399"/>
            <a:ext cx="685401" cy="634073"/>
          </a:xfrm>
          <a:prstGeom prst="rect">
            <a:avLst/>
          </a:prstGeom>
        </p:spPr>
      </p:pic>
      <p:pic>
        <p:nvPicPr>
          <p:cNvPr id="16" name="图片 15"/>
          <p:cNvPicPr preferRelativeResize="0"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8373067" y="119019"/>
            <a:ext cx="685401" cy="634073"/>
          </a:xfrm>
          <a:prstGeom prst="rect">
            <a:avLst/>
          </a:prstGeom>
        </p:spPr>
      </p:pic>
      <p:pic>
        <p:nvPicPr>
          <p:cNvPr id="17" name="图片 16"/>
          <p:cNvPicPr preferRelativeResize="0">
            <a:picLocks/>
          </p:cNvPicPr>
          <p:nvPr/>
        </p:nvPicPr>
        <p:blipFill>
          <a:blip r:embed="rId51"/>
          <a:stretch>
            <a:fillRect/>
          </a:stretch>
        </p:blipFill>
        <p:spPr>
          <a:xfrm>
            <a:off x="8373067" y="785152"/>
            <a:ext cx="685401" cy="634073"/>
          </a:xfrm>
          <a:prstGeom prst="rect">
            <a:avLst/>
          </a:prstGeom>
        </p:spPr>
      </p:pic>
      <p:pic>
        <p:nvPicPr>
          <p:cNvPr id="18" name="图片 17"/>
          <p:cNvPicPr preferRelativeResize="0">
            <a:picLocks/>
          </p:cNvPicPr>
          <p:nvPr/>
        </p:nvPicPr>
        <p:blipFill>
          <a:blip r:embed="rId52"/>
          <a:stretch>
            <a:fillRect/>
          </a:stretch>
        </p:blipFill>
        <p:spPr>
          <a:xfrm>
            <a:off x="6241744" y="1442399"/>
            <a:ext cx="685401" cy="634073"/>
          </a:xfrm>
          <a:prstGeom prst="rect">
            <a:avLst/>
          </a:prstGeom>
        </p:spPr>
      </p:pic>
      <p:pic>
        <p:nvPicPr>
          <p:cNvPr id="19" name="图片 18"/>
          <p:cNvPicPr preferRelativeResize="0">
            <a:picLocks/>
          </p:cNvPicPr>
          <p:nvPr/>
        </p:nvPicPr>
        <p:blipFill>
          <a:blip r:embed="rId53"/>
          <a:stretch>
            <a:fillRect/>
          </a:stretch>
        </p:blipFill>
        <p:spPr>
          <a:xfrm>
            <a:off x="6241744" y="2103116"/>
            <a:ext cx="685401" cy="634073"/>
          </a:xfrm>
          <a:prstGeom prst="rect">
            <a:avLst/>
          </a:prstGeom>
        </p:spPr>
      </p:pic>
      <p:pic>
        <p:nvPicPr>
          <p:cNvPr id="20" name="图片 19"/>
          <p:cNvPicPr preferRelativeResize="0">
            <a:picLocks/>
          </p:cNvPicPr>
          <p:nvPr/>
        </p:nvPicPr>
        <p:blipFill>
          <a:blip r:embed="rId54"/>
          <a:stretch>
            <a:fillRect/>
          </a:stretch>
        </p:blipFill>
        <p:spPr>
          <a:xfrm>
            <a:off x="6241744" y="2763392"/>
            <a:ext cx="685401" cy="634073"/>
          </a:xfrm>
          <a:prstGeom prst="rect">
            <a:avLst/>
          </a:prstGeom>
        </p:spPr>
      </p:pic>
      <p:pic>
        <p:nvPicPr>
          <p:cNvPr id="21" name="图片 20"/>
          <p:cNvPicPr preferRelativeResize="0">
            <a:picLocks/>
          </p:cNvPicPr>
          <p:nvPr/>
        </p:nvPicPr>
        <p:blipFill>
          <a:blip r:embed="rId55"/>
          <a:stretch>
            <a:fillRect/>
          </a:stretch>
        </p:blipFill>
        <p:spPr>
          <a:xfrm>
            <a:off x="6241744" y="3427293"/>
            <a:ext cx="685401" cy="634073"/>
          </a:xfrm>
          <a:prstGeom prst="rect">
            <a:avLst/>
          </a:prstGeom>
        </p:spPr>
      </p:pic>
      <p:pic>
        <p:nvPicPr>
          <p:cNvPr id="24" name="图片 23"/>
          <p:cNvPicPr preferRelativeResize="0">
            <a:picLocks/>
          </p:cNvPicPr>
          <p:nvPr/>
        </p:nvPicPr>
        <p:blipFill>
          <a:blip r:embed="rId56"/>
          <a:stretch>
            <a:fillRect/>
          </a:stretch>
        </p:blipFill>
        <p:spPr>
          <a:xfrm>
            <a:off x="6949741" y="-539399"/>
            <a:ext cx="685401" cy="634073"/>
          </a:xfrm>
          <a:prstGeom prst="rect">
            <a:avLst/>
          </a:prstGeom>
        </p:spPr>
      </p:pic>
      <p:pic>
        <p:nvPicPr>
          <p:cNvPr id="25" name="图片 24"/>
          <p:cNvPicPr preferRelativeResize="0">
            <a:picLocks/>
          </p:cNvPicPr>
          <p:nvPr/>
        </p:nvPicPr>
        <p:blipFill>
          <a:blip r:embed="rId57"/>
          <a:stretch>
            <a:fillRect/>
          </a:stretch>
        </p:blipFill>
        <p:spPr>
          <a:xfrm>
            <a:off x="6952762" y="119019"/>
            <a:ext cx="685401" cy="634073"/>
          </a:xfrm>
          <a:prstGeom prst="rect">
            <a:avLst/>
          </a:prstGeom>
        </p:spPr>
      </p:pic>
      <p:pic>
        <p:nvPicPr>
          <p:cNvPr id="26" name="图片 25"/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6952762" y="785152"/>
            <a:ext cx="685401" cy="634073"/>
          </a:xfrm>
          <a:prstGeom prst="rect">
            <a:avLst/>
          </a:prstGeom>
        </p:spPr>
      </p:pic>
      <p:pic>
        <p:nvPicPr>
          <p:cNvPr id="27" name="图片 26"/>
          <p:cNvPicPr preferRelativeResize="0">
            <a:picLocks/>
          </p:cNvPicPr>
          <p:nvPr/>
        </p:nvPicPr>
        <p:blipFill>
          <a:blip r:embed="rId59"/>
          <a:stretch>
            <a:fillRect/>
          </a:stretch>
        </p:blipFill>
        <p:spPr>
          <a:xfrm>
            <a:off x="6951724" y="1442399"/>
            <a:ext cx="685401" cy="634073"/>
          </a:xfrm>
          <a:prstGeom prst="rect">
            <a:avLst/>
          </a:prstGeom>
        </p:spPr>
      </p:pic>
      <p:pic>
        <p:nvPicPr>
          <p:cNvPr id="28" name="图片 27"/>
          <p:cNvPicPr preferRelativeResize="0">
            <a:picLocks/>
          </p:cNvPicPr>
          <p:nvPr/>
        </p:nvPicPr>
        <p:blipFill>
          <a:blip r:embed="rId60"/>
          <a:stretch>
            <a:fillRect/>
          </a:stretch>
        </p:blipFill>
        <p:spPr>
          <a:xfrm>
            <a:off x="6951724" y="2103116"/>
            <a:ext cx="685401" cy="634073"/>
          </a:xfrm>
          <a:prstGeom prst="rect">
            <a:avLst/>
          </a:prstGeom>
        </p:spPr>
      </p:pic>
      <p:pic>
        <p:nvPicPr>
          <p:cNvPr id="29" name="图片 28"/>
          <p:cNvPicPr preferRelativeResize="0">
            <a:picLocks/>
          </p:cNvPicPr>
          <p:nvPr/>
        </p:nvPicPr>
        <p:blipFill>
          <a:blip r:embed="rId61"/>
          <a:stretch>
            <a:fillRect/>
          </a:stretch>
        </p:blipFill>
        <p:spPr>
          <a:xfrm>
            <a:off x="6951724" y="2763392"/>
            <a:ext cx="685401" cy="634073"/>
          </a:xfrm>
          <a:prstGeom prst="rect">
            <a:avLst/>
          </a:prstGeom>
        </p:spPr>
      </p:pic>
      <p:pic>
        <p:nvPicPr>
          <p:cNvPr id="30" name="图片 29"/>
          <p:cNvPicPr preferRelativeResize="0">
            <a:picLocks/>
          </p:cNvPicPr>
          <p:nvPr/>
        </p:nvPicPr>
        <p:blipFill>
          <a:blip r:embed="rId62"/>
          <a:stretch>
            <a:fillRect/>
          </a:stretch>
        </p:blipFill>
        <p:spPr>
          <a:xfrm>
            <a:off x="6951724" y="3427293"/>
            <a:ext cx="685401" cy="634073"/>
          </a:xfrm>
          <a:prstGeom prst="rect">
            <a:avLst/>
          </a:prstGeom>
        </p:spPr>
      </p:pic>
      <p:pic>
        <p:nvPicPr>
          <p:cNvPr id="72" name="Picture 120"/>
          <p:cNvPicPr preferRelativeResize="0">
            <a:picLocks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64" y="4090941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121"/>
          <p:cNvPicPr preferRelativeResize="0">
            <a:picLocks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49" y="4090941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22"/>
          <p:cNvPicPr preferRelativeResize="0">
            <a:picLocks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133" y="4090941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129"/>
          <p:cNvPicPr preferRelativeResize="0">
            <a:picLocks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64" y="4750447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30"/>
          <p:cNvPicPr preferRelativeResize="0">
            <a:picLocks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49" y="4750447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31"/>
          <p:cNvPicPr preferRelativeResize="0">
            <a:picLocks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133" y="4750447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38"/>
          <p:cNvPicPr preferRelativeResize="0">
            <a:picLocks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78" y="5408122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39"/>
          <p:cNvPicPr preferRelativeResize="0">
            <a:picLocks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77" y="5408122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40"/>
          <p:cNvPicPr preferRelativeResize="0">
            <a:picLocks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75" y="5408122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56"/>
          <p:cNvPicPr preferRelativeResize="0">
            <a:picLocks noChangeArrowheads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07" y="6069721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57"/>
          <p:cNvPicPr preferRelativeResize="0">
            <a:picLocks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168" y="6069721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158"/>
          <p:cNvPicPr preferRelativeResize="0">
            <a:picLocks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29" y="6069721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190"/>
          <p:cNvPicPr preferRelativeResize="0">
            <a:picLocks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40" y="6729966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191"/>
          <p:cNvPicPr preferRelativeResize="0">
            <a:picLocks noChangeArrowheads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99" y="6729966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92"/>
          <p:cNvPicPr preferRelativeResize="0">
            <a:picLocks noChangeArrowheads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759" y="6729966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208"/>
          <p:cNvPicPr preferRelativeResize="0">
            <a:picLocks noChangeArrowheads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40" y="7395951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209"/>
          <p:cNvPicPr preferRelativeResize="0">
            <a:picLocks noChangeArrowheads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99" y="7395951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210"/>
          <p:cNvPicPr preferRelativeResize="0">
            <a:picLocks noChangeArrowheads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759" y="7395951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2"/>
          <p:cNvPicPr preferRelativeResize="0">
            <a:picLocks noChangeArrowheads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40" y="8061322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3"/>
          <p:cNvPicPr preferRelativeResize="0">
            <a:picLocks noChangeArrowheads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99" y="8061322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4"/>
          <p:cNvPicPr preferRelativeResize="0">
            <a:picLocks noChangeArrowheads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759" y="8061322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图片 92"/>
          <p:cNvPicPr preferRelativeResize="0">
            <a:picLocks/>
          </p:cNvPicPr>
          <p:nvPr/>
        </p:nvPicPr>
        <p:blipFill>
          <a:blip r:embed="rId84"/>
          <a:stretch>
            <a:fillRect/>
          </a:stretch>
        </p:blipFill>
        <p:spPr>
          <a:xfrm>
            <a:off x="2689080" y="4090941"/>
            <a:ext cx="686092" cy="633822"/>
          </a:xfrm>
          <a:prstGeom prst="rect">
            <a:avLst/>
          </a:prstGeom>
        </p:spPr>
      </p:pic>
      <p:pic>
        <p:nvPicPr>
          <p:cNvPr id="94" name="图片 93"/>
          <p:cNvPicPr preferRelativeResize="0">
            <a:picLocks/>
          </p:cNvPicPr>
          <p:nvPr/>
        </p:nvPicPr>
        <p:blipFill>
          <a:blip r:embed="rId85"/>
          <a:stretch>
            <a:fillRect/>
          </a:stretch>
        </p:blipFill>
        <p:spPr>
          <a:xfrm>
            <a:off x="2689080" y="4750447"/>
            <a:ext cx="686092" cy="633822"/>
          </a:xfrm>
          <a:prstGeom prst="rect">
            <a:avLst/>
          </a:prstGeom>
        </p:spPr>
      </p:pic>
      <p:pic>
        <p:nvPicPr>
          <p:cNvPr id="95" name="图片 94"/>
          <p:cNvPicPr preferRelativeResize="0">
            <a:picLocks/>
          </p:cNvPicPr>
          <p:nvPr/>
        </p:nvPicPr>
        <p:blipFill>
          <a:blip r:embed="rId86"/>
          <a:stretch>
            <a:fillRect/>
          </a:stretch>
        </p:blipFill>
        <p:spPr>
          <a:xfrm>
            <a:off x="2689080" y="5408122"/>
            <a:ext cx="686092" cy="633822"/>
          </a:xfrm>
          <a:prstGeom prst="rect">
            <a:avLst/>
          </a:prstGeom>
        </p:spPr>
      </p:pic>
      <p:pic>
        <p:nvPicPr>
          <p:cNvPr id="96" name="图片 95"/>
          <p:cNvPicPr preferRelativeResize="0">
            <a:picLocks/>
          </p:cNvPicPr>
          <p:nvPr/>
        </p:nvPicPr>
        <p:blipFill>
          <a:blip r:embed="rId87"/>
          <a:stretch>
            <a:fillRect/>
          </a:stretch>
        </p:blipFill>
        <p:spPr>
          <a:xfrm>
            <a:off x="2689080" y="6069721"/>
            <a:ext cx="686092" cy="633822"/>
          </a:xfrm>
          <a:prstGeom prst="rect">
            <a:avLst/>
          </a:prstGeom>
        </p:spPr>
      </p:pic>
      <p:pic>
        <p:nvPicPr>
          <p:cNvPr id="97" name="图片 96"/>
          <p:cNvPicPr preferRelativeResize="0">
            <a:picLocks/>
          </p:cNvPicPr>
          <p:nvPr/>
        </p:nvPicPr>
        <p:blipFill>
          <a:blip r:embed="rId88"/>
          <a:stretch>
            <a:fillRect/>
          </a:stretch>
        </p:blipFill>
        <p:spPr>
          <a:xfrm>
            <a:off x="2689080" y="6729966"/>
            <a:ext cx="686092" cy="633822"/>
          </a:xfrm>
          <a:prstGeom prst="rect">
            <a:avLst/>
          </a:prstGeom>
        </p:spPr>
      </p:pic>
      <p:pic>
        <p:nvPicPr>
          <p:cNvPr id="98" name="图片 97"/>
          <p:cNvPicPr preferRelativeResize="0">
            <a:picLocks/>
          </p:cNvPicPr>
          <p:nvPr/>
        </p:nvPicPr>
        <p:blipFill>
          <a:blip r:embed="rId89"/>
          <a:stretch>
            <a:fillRect/>
          </a:stretch>
        </p:blipFill>
        <p:spPr>
          <a:xfrm>
            <a:off x="2689080" y="7395951"/>
            <a:ext cx="686092" cy="633822"/>
          </a:xfrm>
          <a:prstGeom prst="rect">
            <a:avLst/>
          </a:prstGeom>
        </p:spPr>
      </p:pic>
      <p:pic>
        <p:nvPicPr>
          <p:cNvPr id="99" name="图片 98"/>
          <p:cNvPicPr preferRelativeResize="0">
            <a:picLocks/>
          </p:cNvPicPr>
          <p:nvPr/>
        </p:nvPicPr>
        <p:blipFill>
          <a:blip r:embed="rId90"/>
          <a:stretch>
            <a:fillRect/>
          </a:stretch>
        </p:blipFill>
        <p:spPr>
          <a:xfrm>
            <a:off x="2689080" y="8061322"/>
            <a:ext cx="686092" cy="633822"/>
          </a:xfrm>
          <a:prstGeom prst="rect">
            <a:avLst/>
          </a:prstGeom>
        </p:spPr>
      </p:pic>
      <p:pic>
        <p:nvPicPr>
          <p:cNvPr id="100" name="图片 99"/>
          <p:cNvPicPr preferRelativeResize="0">
            <a:picLocks/>
          </p:cNvPicPr>
          <p:nvPr/>
        </p:nvPicPr>
        <p:blipFill>
          <a:blip r:embed="rId91"/>
          <a:stretch>
            <a:fillRect/>
          </a:stretch>
        </p:blipFill>
        <p:spPr>
          <a:xfrm>
            <a:off x="6241811" y="4090941"/>
            <a:ext cx="685401" cy="634074"/>
          </a:xfrm>
          <a:prstGeom prst="rect">
            <a:avLst/>
          </a:prstGeom>
        </p:spPr>
      </p:pic>
      <p:pic>
        <p:nvPicPr>
          <p:cNvPr id="101" name="图片 100"/>
          <p:cNvPicPr preferRelativeResize="0">
            <a:picLocks/>
          </p:cNvPicPr>
          <p:nvPr/>
        </p:nvPicPr>
        <p:blipFill>
          <a:blip r:embed="rId91"/>
          <a:stretch>
            <a:fillRect/>
          </a:stretch>
        </p:blipFill>
        <p:spPr>
          <a:xfrm>
            <a:off x="7661798" y="4090941"/>
            <a:ext cx="685401" cy="634074"/>
          </a:xfrm>
          <a:prstGeom prst="rect">
            <a:avLst/>
          </a:prstGeom>
        </p:spPr>
      </p:pic>
      <p:pic>
        <p:nvPicPr>
          <p:cNvPr id="102" name="图片 101"/>
          <p:cNvPicPr preferRelativeResize="0">
            <a:picLocks/>
          </p:cNvPicPr>
          <p:nvPr/>
        </p:nvPicPr>
        <p:blipFill>
          <a:blip r:embed="rId92"/>
          <a:stretch>
            <a:fillRect/>
          </a:stretch>
        </p:blipFill>
        <p:spPr>
          <a:xfrm>
            <a:off x="5531817" y="4090941"/>
            <a:ext cx="685401" cy="634074"/>
          </a:xfrm>
          <a:prstGeom prst="rect">
            <a:avLst/>
          </a:prstGeom>
        </p:spPr>
      </p:pic>
      <p:pic>
        <p:nvPicPr>
          <p:cNvPr id="103" name="图片 102"/>
          <p:cNvPicPr preferRelativeResize="0">
            <a:picLocks/>
          </p:cNvPicPr>
          <p:nvPr/>
        </p:nvPicPr>
        <p:blipFill>
          <a:blip r:embed="rId93"/>
          <a:stretch>
            <a:fillRect/>
          </a:stretch>
        </p:blipFill>
        <p:spPr>
          <a:xfrm>
            <a:off x="8371794" y="4090941"/>
            <a:ext cx="685401" cy="634074"/>
          </a:xfrm>
          <a:prstGeom prst="rect">
            <a:avLst/>
          </a:prstGeom>
        </p:spPr>
      </p:pic>
      <p:pic>
        <p:nvPicPr>
          <p:cNvPr id="104" name="图片 103"/>
          <p:cNvPicPr preferRelativeResize="0">
            <a:picLocks/>
          </p:cNvPicPr>
          <p:nvPr/>
        </p:nvPicPr>
        <p:blipFill>
          <a:blip r:embed="rId94"/>
          <a:stretch>
            <a:fillRect/>
          </a:stretch>
        </p:blipFill>
        <p:spPr>
          <a:xfrm>
            <a:off x="6241811" y="4750447"/>
            <a:ext cx="685401" cy="634074"/>
          </a:xfrm>
          <a:prstGeom prst="rect">
            <a:avLst/>
          </a:prstGeom>
        </p:spPr>
      </p:pic>
      <p:pic>
        <p:nvPicPr>
          <p:cNvPr id="105" name="图片 104"/>
          <p:cNvPicPr preferRelativeResize="0">
            <a:picLocks/>
          </p:cNvPicPr>
          <p:nvPr/>
        </p:nvPicPr>
        <p:blipFill>
          <a:blip r:embed="rId94"/>
          <a:stretch>
            <a:fillRect/>
          </a:stretch>
        </p:blipFill>
        <p:spPr>
          <a:xfrm>
            <a:off x="7661798" y="4750447"/>
            <a:ext cx="685401" cy="634074"/>
          </a:xfrm>
          <a:prstGeom prst="rect">
            <a:avLst/>
          </a:prstGeom>
        </p:spPr>
      </p:pic>
      <p:pic>
        <p:nvPicPr>
          <p:cNvPr id="106" name="图片 105"/>
          <p:cNvPicPr preferRelativeResize="0">
            <a:picLocks/>
          </p:cNvPicPr>
          <p:nvPr/>
        </p:nvPicPr>
        <p:blipFill>
          <a:blip r:embed="rId95"/>
          <a:stretch>
            <a:fillRect/>
          </a:stretch>
        </p:blipFill>
        <p:spPr>
          <a:xfrm>
            <a:off x="5531817" y="4750447"/>
            <a:ext cx="685401" cy="634074"/>
          </a:xfrm>
          <a:prstGeom prst="rect">
            <a:avLst/>
          </a:prstGeom>
        </p:spPr>
      </p:pic>
      <p:pic>
        <p:nvPicPr>
          <p:cNvPr id="107" name="图片 106"/>
          <p:cNvPicPr preferRelativeResize="0">
            <a:picLocks/>
          </p:cNvPicPr>
          <p:nvPr/>
        </p:nvPicPr>
        <p:blipFill>
          <a:blip r:embed="rId96"/>
          <a:stretch>
            <a:fillRect/>
          </a:stretch>
        </p:blipFill>
        <p:spPr>
          <a:xfrm>
            <a:off x="8371794" y="4750447"/>
            <a:ext cx="685401" cy="634074"/>
          </a:xfrm>
          <a:prstGeom prst="rect">
            <a:avLst/>
          </a:prstGeom>
        </p:spPr>
      </p:pic>
      <p:pic>
        <p:nvPicPr>
          <p:cNvPr id="108" name="图片 107"/>
          <p:cNvPicPr preferRelativeResize="0">
            <a:picLocks/>
          </p:cNvPicPr>
          <p:nvPr/>
        </p:nvPicPr>
        <p:blipFill>
          <a:blip r:embed="rId97"/>
          <a:stretch>
            <a:fillRect/>
          </a:stretch>
        </p:blipFill>
        <p:spPr>
          <a:xfrm>
            <a:off x="6241381" y="5408122"/>
            <a:ext cx="685401" cy="634074"/>
          </a:xfrm>
          <a:prstGeom prst="rect">
            <a:avLst/>
          </a:prstGeom>
        </p:spPr>
      </p:pic>
      <p:pic>
        <p:nvPicPr>
          <p:cNvPr id="109" name="图片 108"/>
          <p:cNvPicPr preferRelativeResize="0">
            <a:picLocks/>
          </p:cNvPicPr>
          <p:nvPr/>
        </p:nvPicPr>
        <p:blipFill>
          <a:blip r:embed="rId98"/>
          <a:stretch>
            <a:fillRect/>
          </a:stretch>
        </p:blipFill>
        <p:spPr>
          <a:xfrm>
            <a:off x="5531474" y="5408122"/>
            <a:ext cx="685401" cy="634074"/>
          </a:xfrm>
          <a:prstGeom prst="rect">
            <a:avLst/>
          </a:prstGeom>
        </p:spPr>
      </p:pic>
      <p:pic>
        <p:nvPicPr>
          <p:cNvPr id="110" name="图片 109"/>
          <p:cNvPicPr preferRelativeResize="0">
            <a:picLocks/>
          </p:cNvPicPr>
          <p:nvPr/>
        </p:nvPicPr>
        <p:blipFill>
          <a:blip r:embed="rId99"/>
          <a:stretch>
            <a:fillRect/>
          </a:stretch>
        </p:blipFill>
        <p:spPr>
          <a:xfrm>
            <a:off x="8371794" y="5408122"/>
            <a:ext cx="685401" cy="634074"/>
          </a:xfrm>
          <a:prstGeom prst="rect">
            <a:avLst/>
          </a:prstGeom>
        </p:spPr>
      </p:pic>
      <p:pic>
        <p:nvPicPr>
          <p:cNvPr id="111" name="图片 110"/>
          <p:cNvPicPr preferRelativeResize="0">
            <a:picLocks/>
          </p:cNvPicPr>
          <p:nvPr/>
        </p:nvPicPr>
        <p:blipFill>
          <a:blip r:embed="rId100"/>
          <a:stretch>
            <a:fillRect/>
          </a:stretch>
        </p:blipFill>
        <p:spPr>
          <a:xfrm>
            <a:off x="6243801" y="6069721"/>
            <a:ext cx="685401" cy="634074"/>
          </a:xfrm>
          <a:prstGeom prst="rect">
            <a:avLst/>
          </a:prstGeom>
        </p:spPr>
      </p:pic>
      <p:pic>
        <p:nvPicPr>
          <p:cNvPr id="112" name="图片 111"/>
          <p:cNvPicPr preferRelativeResize="0">
            <a:picLocks/>
          </p:cNvPicPr>
          <p:nvPr/>
        </p:nvPicPr>
        <p:blipFill>
          <a:blip r:embed="rId101"/>
          <a:stretch>
            <a:fillRect/>
          </a:stretch>
        </p:blipFill>
        <p:spPr>
          <a:xfrm>
            <a:off x="7667127" y="6069721"/>
            <a:ext cx="685401" cy="634074"/>
          </a:xfrm>
          <a:prstGeom prst="rect">
            <a:avLst/>
          </a:prstGeom>
        </p:spPr>
      </p:pic>
      <p:pic>
        <p:nvPicPr>
          <p:cNvPr id="114" name="图片 113"/>
          <p:cNvPicPr preferRelativeResize="0">
            <a:picLocks/>
          </p:cNvPicPr>
          <p:nvPr/>
        </p:nvPicPr>
        <p:blipFill>
          <a:blip r:embed="rId102"/>
          <a:stretch>
            <a:fillRect/>
          </a:stretch>
        </p:blipFill>
        <p:spPr>
          <a:xfrm>
            <a:off x="8378790" y="6069721"/>
            <a:ext cx="685401" cy="634074"/>
          </a:xfrm>
          <a:prstGeom prst="rect">
            <a:avLst/>
          </a:prstGeom>
        </p:spPr>
      </p:pic>
      <p:pic>
        <p:nvPicPr>
          <p:cNvPr id="115" name="图片 114"/>
          <p:cNvPicPr preferRelativeResize="0">
            <a:picLocks/>
          </p:cNvPicPr>
          <p:nvPr/>
        </p:nvPicPr>
        <p:blipFill>
          <a:blip r:embed="rId103"/>
          <a:stretch>
            <a:fillRect/>
          </a:stretch>
        </p:blipFill>
        <p:spPr>
          <a:xfrm>
            <a:off x="6246187" y="6729966"/>
            <a:ext cx="685401" cy="634074"/>
          </a:xfrm>
          <a:prstGeom prst="rect">
            <a:avLst/>
          </a:prstGeom>
        </p:spPr>
      </p:pic>
      <p:pic>
        <p:nvPicPr>
          <p:cNvPr id="116" name="图片 115"/>
          <p:cNvPicPr preferRelativeResize="0">
            <a:picLocks/>
          </p:cNvPicPr>
          <p:nvPr/>
        </p:nvPicPr>
        <p:blipFill>
          <a:blip r:embed="rId104"/>
          <a:stretch>
            <a:fillRect/>
          </a:stretch>
        </p:blipFill>
        <p:spPr>
          <a:xfrm>
            <a:off x="7667924" y="6729966"/>
            <a:ext cx="685401" cy="634074"/>
          </a:xfrm>
          <a:prstGeom prst="rect">
            <a:avLst/>
          </a:prstGeom>
        </p:spPr>
      </p:pic>
      <p:pic>
        <p:nvPicPr>
          <p:cNvPr id="117" name="图片 116"/>
          <p:cNvPicPr preferRelativeResize="0">
            <a:picLocks/>
          </p:cNvPicPr>
          <p:nvPr/>
        </p:nvPicPr>
        <p:blipFill>
          <a:blip r:embed="rId105"/>
          <a:stretch>
            <a:fillRect/>
          </a:stretch>
        </p:blipFill>
        <p:spPr>
          <a:xfrm>
            <a:off x="5535318" y="6729966"/>
            <a:ext cx="685401" cy="634074"/>
          </a:xfrm>
          <a:prstGeom prst="rect">
            <a:avLst/>
          </a:prstGeom>
        </p:spPr>
      </p:pic>
      <p:pic>
        <p:nvPicPr>
          <p:cNvPr id="118" name="图片 117"/>
          <p:cNvPicPr preferRelativeResize="0">
            <a:picLocks/>
          </p:cNvPicPr>
          <p:nvPr/>
        </p:nvPicPr>
        <p:blipFill>
          <a:blip r:embed="rId106"/>
          <a:stretch>
            <a:fillRect/>
          </a:stretch>
        </p:blipFill>
        <p:spPr>
          <a:xfrm>
            <a:off x="8378790" y="6729966"/>
            <a:ext cx="685401" cy="634074"/>
          </a:xfrm>
          <a:prstGeom prst="rect">
            <a:avLst/>
          </a:prstGeom>
        </p:spPr>
      </p:pic>
      <p:pic>
        <p:nvPicPr>
          <p:cNvPr id="119" name="图片 118"/>
          <p:cNvPicPr preferRelativeResize="0">
            <a:picLocks/>
          </p:cNvPicPr>
          <p:nvPr/>
        </p:nvPicPr>
        <p:blipFill>
          <a:blip r:embed="rId107"/>
          <a:stretch>
            <a:fillRect/>
          </a:stretch>
        </p:blipFill>
        <p:spPr>
          <a:xfrm>
            <a:off x="6246187" y="7395951"/>
            <a:ext cx="685401" cy="634074"/>
          </a:xfrm>
          <a:prstGeom prst="rect">
            <a:avLst/>
          </a:prstGeom>
        </p:spPr>
      </p:pic>
      <p:pic>
        <p:nvPicPr>
          <p:cNvPr id="120" name="图片 119"/>
          <p:cNvPicPr preferRelativeResize="0">
            <a:picLocks/>
          </p:cNvPicPr>
          <p:nvPr/>
        </p:nvPicPr>
        <p:blipFill>
          <a:blip r:embed="rId108"/>
          <a:stretch>
            <a:fillRect/>
          </a:stretch>
        </p:blipFill>
        <p:spPr>
          <a:xfrm>
            <a:off x="7667924" y="7395951"/>
            <a:ext cx="685401" cy="634074"/>
          </a:xfrm>
          <a:prstGeom prst="rect">
            <a:avLst/>
          </a:prstGeom>
        </p:spPr>
      </p:pic>
      <p:pic>
        <p:nvPicPr>
          <p:cNvPr id="121" name="图片 120"/>
          <p:cNvPicPr preferRelativeResize="0">
            <a:picLocks/>
          </p:cNvPicPr>
          <p:nvPr/>
        </p:nvPicPr>
        <p:blipFill>
          <a:blip r:embed="rId109"/>
          <a:stretch>
            <a:fillRect/>
          </a:stretch>
        </p:blipFill>
        <p:spPr>
          <a:xfrm>
            <a:off x="5535318" y="7395951"/>
            <a:ext cx="685401" cy="634074"/>
          </a:xfrm>
          <a:prstGeom prst="rect">
            <a:avLst/>
          </a:prstGeom>
        </p:spPr>
      </p:pic>
      <p:pic>
        <p:nvPicPr>
          <p:cNvPr id="122" name="图片 121"/>
          <p:cNvPicPr preferRelativeResize="0">
            <a:picLocks/>
          </p:cNvPicPr>
          <p:nvPr/>
        </p:nvPicPr>
        <p:blipFill>
          <a:blip r:embed="rId110"/>
          <a:stretch>
            <a:fillRect/>
          </a:stretch>
        </p:blipFill>
        <p:spPr>
          <a:xfrm>
            <a:off x="8378790" y="7395951"/>
            <a:ext cx="685401" cy="634074"/>
          </a:xfrm>
          <a:prstGeom prst="rect">
            <a:avLst/>
          </a:prstGeom>
        </p:spPr>
      </p:pic>
      <p:pic>
        <p:nvPicPr>
          <p:cNvPr id="123" name="图片 122"/>
          <p:cNvPicPr preferRelativeResize="0">
            <a:picLocks/>
          </p:cNvPicPr>
          <p:nvPr/>
        </p:nvPicPr>
        <p:blipFill>
          <a:blip r:embed="rId111"/>
          <a:stretch>
            <a:fillRect/>
          </a:stretch>
        </p:blipFill>
        <p:spPr>
          <a:xfrm>
            <a:off x="6246187" y="8061322"/>
            <a:ext cx="685401" cy="634074"/>
          </a:xfrm>
          <a:prstGeom prst="rect">
            <a:avLst/>
          </a:prstGeom>
        </p:spPr>
      </p:pic>
      <p:pic>
        <p:nvPicPr>
          <p:cNvPr id="124" name="图片 123"/>
          <p:cNvPicPr preferRelativeResize="0">
            <a:picLocks/>
          </p:cNvPicPr>
          <p:nvPr/>
        </p:nvPicPr>
        <p:blipFill>
          <a:blip r:embed="rId112"/>
          <a:stretch>
            <a:fillRect/>
          </a:stretch>
        </p:blipFill>
        <p:spPr>
          <a:xfrm>
            <a:off x="7667924" y="8061322"/>
            <a:ext cx="685401" cy="634074"/>
          </a:xfrm>
          <a:prstGeom prst="rect">
            <a:avLst/>
          </a:prstGeom>
        </p:spPr>
      </p:pic>
      <p:pic>
        <p:nvPicPr>
          <p:cNvPr id="125" name="图片 124"/>
          <p:cNvPicPr preferRelativeResize="0">
            <a:picLocks/>
          </p:cNvPicPr>
          <p:nvPr/>
        </p:nvPicPr>
        <p:blipFill>
          <a:blip r:embed="rId113"/>
          <a:stretch>
            <a:fillRect/>
          </a:stretch>
        </p:blipFill>
        <p:spPr>
          <a:xfrm>
            <a:off x="5535318" y="8061322"/>
            <a:ext cx="685401" cy="634074"/>
          </a:xfrm>
          <a:prstGeom prst="rect">
            <a:avLst/>
          </a:prstGeom>
        </p:spPr>
      </p:pic>
      <p:pic>
        <p:nvPicPr>
          <p:cNvPr id="126" name="图片 125"/>
          <p:cNvPicPr preferRelativeResize="0">
            <a:picLocks/>
          </p:cNvPicPr>
          <p:nvPr/>
        </p:nvPicPr>
        <p:blipFill>
          <a:blip r:embed="rId114"/>
          <a:stretch>
            <a:fillRect/>
          </a:stretch>
        </p:blipFill>
        <p:spPr>
          <a:xfrm>
            <a:off x="8378790" y="8061322"/>
            <a:ext cx="685401" cy="634074"/>
          </a:xfrm>
          <a:prstGeom prst="rect">
            <a:avLst/>
          </a:prstGeom>
        </p:spPr>
      </p:pic>
      <p:pic>
        <p:nvPicPr>
          <p:cNvPr id="127" name="图片 126"/>
          <p:cNvPicPr preferRelativeResize="0">
            <a:picLocks/>
          </p:cNvPicPr>
          <p:nvPr/>
        </p:nvPicPr>
        <p:blipFill>
          <a:blip r:embed="rId115"/>
          <a:stretch>
            <a:fillRect/>
          </a:stretch>
        </p:blipFill>
        <p:spPr>
          <a:xfrm>
            <a:off x="6951804" y="4090941"/>
            <a:ext cx="685401" cy="634074"/>
          </a:xfrm>
          <a:prstGeom prst="rect">
            <a:avLst/>
          </a:prstGeom>
        </p:spPr>
      </p:pic>
      <p:pic>
        <p:nvPicPr>
          <p:cNvPr id="128" name="图片 127"/>
          <p:cNvPicPr preferRelativeResize="0">
            <a:picLocks/>
          </p:cNvPicPr>
          <p:nvPr/>
        </p:nvPicPr>
        <p:blipFill>
          <a:blip r:embed="rId116"/>
          <a:stretch>
            <a:fillRect/>
          </a:stretch>
        </p:blipFill>
        <p:spPr>
          <a:xfrm>
            <a:off x="6951804" y="4750447"/>
            <a:ext cx="685401" cy="634074"/>
          </a:xfrm>
          <a:prstGeom prst="rect">
            <a:avLst/>
          </a:prstGeom>
        </p:spPr>
      </p:pic>
      <p:pic>
        <p:nvPicPr>
          <p:cNvPr id="129" name="图片 128"/>
          <p:cNvPicPr preferRelativeResize="0">
            <a:picLocks/>
          </p:cNvPicPr>
          <p:nvPr/>
        </p:nvPicPr>
        <p:blipFill>
          <a:blip r:embed="rId117"/>
          <a:stretch>
            <a:fillRect/>
          </a:stretch>
        </p:blipFill>
        <p:spPr>
          <a:xfrm>
            <a:off x="6951288" y="5408122"/>
            <a:ext cx="685401" cy="634074"/>
          </a:xfrm>
          <a:prstGeom prst="rect">
            <a:avLst/>
          </a:prstGeom>
        </p:spPr>
      </p:pic>
      <p:pic>
        <p:nvPicPr>
          <p:cNvPr id="130" name="图片 129"/>
          <p:cNvPicPr preferRelativeResize="0">
            <a:picLocks/>
          </p:cNvPicPr>
          <p:nvPr/>
        </p:nvPicPr>
        <p:blipFill>
          <a:blip r:embed="rId118"/>
          <a:stretch>
            <a:fillRect/>
          </a:stretch>
        </p:blipFill>
        <p:spPr>
          <a:xfrm>
            <a:off x="6955464" y="6069721"/>
            <a:ext cx="685401" cy="634074"/>
          </a:xfrm>
          <a:prstGeom prst="rect">
            <a:avLst/>
          </a:prstGeom>
        </p:spPr>
      </p:pic>
      <p:pic>
        <p:nvPicPr>
          <p:cNvPr id="131" name="图片 130"/>
          <p:cNvPicPr preferRelativeResize="0">
            <a:picLocks/>
          </p:cNvPicPr>
          <p:nvPr/>
        </p:nvPicPr>
        <p:blipFill>
          <a:blip r:embed="rId119"/>
          <a:stretch>
            <a:fillRect/>
          </a:stretch>
        </p:blipFill>
        <p:spPr>
          <a:xfrm>
            <a:off x="6957055" y="6729966"/>
            <a:ext cx="685401" cy="634074"/>
          </a:xfrm>
          <a:prstGeom prst="rect">
            <a:avLst/>
          </a:prstGeom>
        </p:spPr>
      </p:pic>
      <p:pic>
        <p:nvPicPr>
          <p:cNvPr id="132" name="图片 131"/>
          <p:cNvPicPr preferRelativeResize="0">
            <a:picLocks/>
          </p:cNvPicPr>
          <p:nvPr/>
        </p:nvPicPr>
        <p:blipFill>
          <a:blip r:embed="rId120"/>
          <a:stretch>
            <a:fillRect/>
          </a:stretch>
        </p:blipFill>
        <p:spPr>
          <a:xfrm>
            <a:off x="6957055" y="7395951"/>
            <a:ext cx="685401" cy="634074"/>
          </a:xfrm>
          <a:prstGeom prst="rect">
            <a:avLst/>
          </a:prstGeom>
        </p:spPr>
      </p:pic>
      <p:pic>
        <p:nvPicPr>
          <p:cNvPr id="134" name="图片 133"/>
          <p:cNvPicPr preferRelativeResize="0">
            <a:picLocks/>
          </p:cNvPicPr>
          <p:nvPr/>
        </p:nvPicPr>
        <p:blipFill>
          <a:blip r:embed="rId121"/>
          <a:stretch>
            <a:fillRect/>
          </a:stretch>
        </p:blipFill>
        <p:spPr>
          <a:xfrm>
            <a:off x="6957055" y="8061322"/>
            <a:ext cx="685401" cy="634074"/>
          </a:xfrm>
          <a:prstGeom prst="rect">
            <a:avLst/>
          </a:prstGeom>
        </p:spPr>
      </p:pic>
      <p:pic>
        <p:nvPicPr>
          <p:cNvPr id="135" name="Picture 140"/>
          <p:cNvPicPr preferRelativeResize="0">
            <a:picLocks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96" y="5408122"/>
            <a:ext cx="686092" cy="6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图片 135"/>
          <p:cNvPicPr preferRelativeResize="0">
            <a:picLocks/>
          </p:cNvPicPr>
          <p:nvPr/>
        </p:nvPicPr>
        <p:blipFill>
          <a:blip r:embed="rId122"/>
          <a:stretch>
            <a:fillRect/>
          </a:stretch>
        </p:blipFill>
        <p:spPr>
          <a:xfrm>
            <a:off x="5528970" y="6072185"/>
            <a:ext cx="684000" cy="6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6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53295</TotalTime>
  <Words>36</Words>
  <Application>Microsoft Office PowerPoint</Application>
  <PresentationFormat>宽屏</PresentationFormat>
  <Paragraphs>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等线 Light</vt:lpstr>
      <vt:lpstr>Arial</vt:lpstr>
      <vt:lpstr>Calibri</vt:lpstr>
      <vt:lpstr>Calibri Light</vt:lpstr>
      <vt:lpstr>Times New Roman</vt:lpstr>
      <vt:lpstr>1_Office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YXB</dc:creator>
  <cp:lastModifiedBy>xbyang</cp:lastModifiedBy>
  <cp:revision>176</cp:revision>
  <dcterms:created xsi:type="dcterms:W3CDTF">2021-09-02T00:15:49Z</dcterms:created>
  <dcterms:modified xsi:type="dcterms:W3CDTF">2021-10-24T09:09:40Z</dcterms:modified>
</cp:coreProperties>
</file>